
<file path=[Content_Types].xml><?xml version="1.0" encoding="utf-8"?>
<Types xmlns="http://schemas.openxmlformats.org/package/2006/content-types">
  <Override PartName="/docProps/core.xml" ContentType="application/vnd.openxmlformats-package.core-properties+xml"/>
  <Default Extension="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sldIdLst>
    <p:sldId id="256" r:id="rId2"/>
  </p:sldIdLst>
  <p:sldSz cx="12192000" cy="6858000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143" d="100"/>
          <a:sy n="143" d="100"/>
        </p:scale>
        <p:origin x="-128" y="-5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51C22-D6C0-4402-A17C-2971A5ED7258}" type="datetimeFigureOut">
              <a:rPr lang="nl-NL" smtClean="0"/>
              <a:pPr/>
              <a:t>22-09-2017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3DF85-9FE7-4E95-8311-EE78D9891DE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76817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51C22-D6C0-4402-A17C-2971A5ED7258}" type="datetimeFigureOut">
              <a:rPr lang="nl-NL" smtClean="0"/>
              <a:pPr/>
              <a:t>22-09-2017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3DF85-9FE7-4E95-8311-EE78D9891DE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12088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51C22-D6C0-4402-A17C-2971A5ED7258}" type="datetimeFigureOut">
              <a:rPr lang="nl-NL" smtClean="0"/>
              <a:pPr/>
              <a:t>22-09-2017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3DF85-9FE7-4E95-8311-EE78D9891DE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35738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51C22-D6C0-4402-A17C-2971A5ED7258}" type="datetimeFigureOut">
              <a:rPr lang="nl-NL" smtClean="0"/>
              <a:pPr/>
              <a:t>22-09-2017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3DF85-9FE7-4E95-8311-EE78D9891DE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58183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51C22-D6C0-4402-A17C-2971A5ED7258}" type="datetimeFigureOut">
              <a:rPr lang="nl-NL" smtClean="0"/>
              <a:pPr/>
              <a:t>22-09-2017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3DF85-9FE7-4E95-8311-EE78D9891DE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62547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51C22-D6C0-4402-A17C-2971A5ED7258}" type="datetimeFigureOut">
              <a:rPr lang="nl-NL" smtClean="0"/>
              <a:pPr/>
              <a:t>22-09-2017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3DF85-9FE7-4E95-8311-EE78D9891DE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82410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51C22-D6C0-4402-A17C-2971A5ED7258}" type="datetimeFigureOut">
              <a:rPr lang="nl-NL" smtClean="0"/>
              <a:pPr/>
              <a:t>22-09-2017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3DF85-9FE7-4E95-8311-EE78D9891DE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27603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51C22-D6C0-4402-A17C-2971A5ED7258}" type="datetimeFigureOut">
              <a:rPr lang="nl-NL" smtClean="0"/>
              <a:pPr/>
              <a:t>22-09-2017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3DF85-9FE7-4E95-8311-EE78D9891DE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66058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51C22-D6C0-4402-A17C-2971A5ED7258}" type="datetimeFigureOut">
              <a:rPr lang="nl-NL" smtClean="0"/>
              <a:pPr/>
              <a:t>22-09-2017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3DF85-9FE7-4E95-8311-EE78D9891DE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01058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51C22-D6C0-4402-A17C-2971A5ED7258}" type="datetimeFigureOut">
              <a:rPr lang="nl-NL" smtClean="0"/>
              <a:pPr/>
              <a:t>22-09-2017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3DF85-9FE7-4E95-8311-EE78D9891DE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71389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51C22-D6C0-4402-A17C-2971A5ED7258}" type="datetimeFigureOut">
              <a:rPr lang="nl-NL" smtClean="0"/>
              <a:pPr/>
              <a:t>22-09-2017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3DF85-9FE7-4E95-8311-EE78D9891DE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45003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51C22-D6C0-4402-A17C-2971A5ED7258}" type="datetimeFigureOut">
              <a:rPr lang="nl-NL" smtClean="0"/>
              <a:pPr/>
              <a:t>22-09-2017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3DF85-9FE7-4E95-8311-EE78D9891DE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08443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>
            <a:alphaModFix amt="7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533377"/>
            <a:ext cx="9144000" cy="1976585"/>
          </a:xfrm>
        </p:spPr>
        <p:txBody>
          <a:bodyPr/>
          <a:lstStyle/>
          <a:p>
            <a:r>
              <a:rPr lang="nl-NL" sz="7200" dirty="0" smtClean="0"/>
              <a:t>Sluiting vaarseizoen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sz="3600" b="1" dirty="0" smtClean="0"/>
              <a:t>Zondag</a:t>
            </a:r>
            <a:r>
              <a:rPr lang="nl-NL" sz="3600" b="1" dirty="0" smtClean="0"/>
              <a:t> 5 </a:t>
            </a:r>
            <a:r>
              <a:rPr lang="nl-NL" sz="3600" b="1" dirty="0" smtClean="0"/>
              <a:t>november 15 uur!</a:t>
            </a:r>
            <a:endParaRPr lang="nl-NL" sz="3600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Vanaf zondag</a:t>
            </a:r>
            <a:r>
              <a:rPr lang="nl-NL" dirty="0" smtClean="0"/>
              <a:t> 5 </a:t>
            </a:r>
            <a:r>
              <a:rPr lang="nl-NL" dirty="0" smtClean="0"/>
              <a:t>november wordt het weer rustig op het water, vanaf dan is ons vaarseizoen weer officieel ten einde.</a:t>
            </a:r>
          </a:p>
          <a:p>
            <a:r>
              <a:rPr lang="nl-NL" dirty="0" smtClean="0"/>
              <a:t>Iedereen is vanaf 15 uur van harte welkom om onder het genot van een hapje en een drankje het seizoen gezellig af te sluiten.</a:t>
            </a:r>
            <a:endParaRPr lang="nl-NL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41418" t="4978" r="42578" b="75424"/>
          <a:stretch/>
        </p:blipFill>
        <p:spPr bwMode="auto">
          <a:xfrm>
            <a:off x="5185782" y="110674"/>
            <a:ext cx="1816134" cy="1241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9926102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56</Words>
  <Application>Microsoft Office PowerPoint</Application>
  <PresentationFormat>Aangepast</PresentationFormat>
  <Paragraphs>3</Paragraphs>
  <Slides>1</Slides>
  <Notes>0</Notes>
  <HiddenSlides>0</HiddenSlides>
  <MMClips>0</MMClips>
  <ScaleCrop>false</ScaleCrop>
  <HeadingPairs>
    <vt:vector size="4" baseType="variant">
      <vt:variant>
        <vt:lpstr>Ontwerpsjabloon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2" baseType="lpstr">
      <vt:lpstr>Kantoorthema</vt:lpstr>
      <vt:lpstr>Sluiting vaarseizoen Zondag 5 november 15 uur!</vt:lpstr>
    </vt:vector>
  </TitlesOfParts>
  <Company>HP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Sluiting vaarseizoen Zondag 8 november 15 uur!</dc:title>
  <dc:creator>Walter</dc:creator>
  <cp:lastModifiedBy>walter Valk, van der</cp:lastModifiedBy>
  <cp:revision>2</cp:revision>
  <cp:lastPrinted>2015-10-17T00:15:55Z</cp:lastPrinted>
  <dcterms:created xsi:type="dcterms:W3CDTF">2017-09-22T08:14:19Z</dcterms:created>
  <dcterms:modified xsi:type="dcterms:W3CDTF">2017-09-22T08:14:50Z</dcterms:modified>
</cp:coreProperties>
</file>